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58" r:id="rId4"/>
    <p:sldId id="262" r:id="rId5"/>
    <p:sldId id="263" r:id="rId6"/>
    <p:sldId id="264" r:id="rId7"/>
    <p:sldId id="265" r:id="rId8"/>
    <p:sldId id="266" r:id="rId9"/>
    <p:sldId id="26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8F8AD-4667-4A4D-BBE6-1609015A9C4D}" type="datetimeFigureOut">
              <a:rPr lang="ru-RU" smtClean="0"/>
              <a:pPr/>
              <a:t>25.08.2015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44A1E9-EF26-4796-B276-215C844DDEF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44A1E9-EF26-4796-B276-215C844DDEF5}"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7607E1-822D-4FF5-B5EE-74AA94CB94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31CC95-796D-47FF-BEB9-BEE87AAE7921}" type="datetimeFigureOut">
              <a:rPr lang="ru-RU" smtClean="0"/>
              <a:pPr/>
              <a:t>25.08.2015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67607E1-822D-4FF5-B5EE-74AA94CB94C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531CC95-796D-47FF-BEB9-BEE87AAE7921}" type="datetimeFigureOut">
              <a:rPr lang="ru-RU" smtClean="0"/>
              <a:pPr/>
              <a:t>25.08.2015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67607E1-822D-4FF5-B5EE-74AA94CB94C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11560" y="1052736"/>
            <a:ext cx="7772400" cy="1470025"/>
          </a:xfrm>
        </p:spPr>
        <p:txBody>
          <a:bodyPr>
            <a:normAutofit fontScale="90000"/>
          </a:bodyPr>
          <a:lstStyle/>
          <a:p>
            <a:r>
              <a:rPr lang="ru-RU" dirty="0" smtClean="0"/>
              <a:t>ПРЕЗЕНТАЦИЯ :  «</a:t>
            </a:r>
            <a:r>
              <a:rPr lang="ru-RU" dirty="0" err="1" smtClean="0"/>
              <a:t>Белый,синий,красный</a:t>
            </a:r>
            <a:r>
              <a:rPr lang="ru-RU" dirty="0" smtClean="0"/>
              <a:t>!  </a:t>
            </a:r>
            <a:endParaRPr lang="ru-RU" dirty="0"/>
          </a:p>
        </p:txBody>
      </p:sp>
      <p:sp>
        <p:nvSpPr>
          <p:cNvPr id="3" name="Подзаголовок 2"/>
          <p:cNvSpPr>
            <a:spLocks noGrp="1"/>
          </p:cNvSpPr>
          <p:nvPr>
            <p:ph type="subTitle" idx="1"/>
          </p:nvPr>
        </p:nvSpPr>
        <p:spPr>
          <a:xfrm>
            <a:off x="1475656" y="4941168"/>
            <a:ext cx="6400800" cy="1752600"/>
          </a:xfrm>
          <a:solidFill>
            <a:srgbClr val="FF0000"/>
          </a:solidFill>
        </p:spPr>
        <p:txBody>
          <a:bodyPr>
            <a:normAutofit/>
          </a:bodyPr>
          <a:lstStyle/>
          <a:p>
            <a:r>
              <a:rPr lang="ru-RU" sz="2400" dirty="0" smtClean="0"/>
              <a:t>Государственный Флаг Российской Федерации.</a:t>
            </a:r>
            <a:endParaRPr lang="ru-RU" sz="2400" dirty="0"/>
          </a:p>
        </p:txBody>
      </p:sp>
      <p:pic>
        <p:nvPicPr>
          <p:cNvPr id="4" name="Рисунок 3"/>
          <p:cNvPicPr/>
          <p:nvPr/>
        </p:nvPicPr>
        <p:blipFill>
          <a:blip r:embed="rId2" cstate="print"/>
          <a:srcRect/>
          <a:stretch>
            <a:fillRect/>
          </a:stretch>
        </p:blipFill>
        <p:spPr bwMode="auto">
          <a:xfrm>
            <a:off x="3347864" y="2420888"/>
            <a:ext cx="3168352" cy="23401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5" name="Содержимое 4"/>
          <p:cNvSpPr>
            <a:spLocks noGrp="1"/>
          </p:cNvSpPr>
          <p:nvPr>
            <p:ph idx="1"/>
          </p:nvPr>
        </p:nvSpPr>
        <p:spPr/>
        <p:txBody>
          <a:bodyPr>
            <a:normAutofit fontScale="85000" lnSpcReduction="20000"/>
          </a:bodyPr>
          <a:lstStyle/>
          <a:p>
            <a:r>
              <a:rPr lang="ru-RU" dirty="0" smtClean="0"/>
              <a:t>Мы</a:t>
            </a:r>
            <a:r>
              <a:rPr lang="ru-RU" dirty="0" smtClean="0"/>
              <a:t> </a:t>
            </a:r>
            <a:r>
              <a:rPr lang="ru-RU" dirty="0" smtClean="0"/>
              <a:t>с вами живем в самой большой и прекрасной стране на Земле! Вы уже знаете, как называется наша страна? (Ответы детей.) Правильно, у нашей страны удивительно красивое, звучное имя – Россия.</a:t>
            </a:r>
          </a:p>
          <a:p>
            <a:r>
              <a:rPr lang="ru-RU" dirty="0" smtClean="0"/>
              <a:t>А</a:t>
            </a:r>
            <a:r>
              <a:rPr lang="ru-RU" dirty="0" smtClean="0"/>
              <a:t> </a:t>
            </a:r>
            <a:r>
              <a:rPr lang="ru-RU" dirty="0" smtClean="0"/>
              <a:t>как же нам отличить ее от других стран?</a:t>
            </a:r>
          </a:p>
          <a:p>
            <a:r>
              <a:rPr lang="ru-RU" dirty="0" smtClean="0"/>
              <a:t>У каждой страны есть свой флаг. Российский флаг состоит из трех полос: верхняя полоска – белая, как чистый снег, средняя полоса – синяя, как ясное небо, а нижняя полоска – красная, как солнышко на рассвете.</a:t>
            </a:r>
          </a:p>
          <a:p>
            <a:r>
              <a:rPr lang="ru-RU" dirty="0" smtClean="0"/>
              <a:t>Послушайте стихотворение о нашем флаге, и вы узнаете, что же означают эти три цвета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Послушайте стихотворение о нашем флаге, и вы узнаете, что же означают эти три цвета</a:t>
            </a:r>
            <a:endParaRPr lang="ru-RU" dirty="0"/>
          </a:p>
        </p:txBody>
      </p:sp>
      <p:sp>
        <p:nvSpPr>
          <p:cNvPr id="3" name="Содержимое 2"/>
          <p:cNvSpPr>
            <a:spLocks noGrp="1"/>
          </p:cNvSpPr>
          <p:nvPr>
            <p:ph idx="1"/>
          </p:nvPr>
        </p:nvSpPr>
        <p:spPr/>
        <p:txBody>
          <a:bodyPr>
            <a:normAutofit fontScale="92500"/>
          </a:bodyPr>
          <a:lstStyle/>
          <a:p>
            <a:r>
              <a:rPr lang="ru-RU" dirty="0" smtClean="0"/>
              <a:t>Три полоски флага – это неспроста:</a:t>
            </a:r>
          </a:p>
          <a:p>
            <a:r>
              <a:rPr lang="ru-RU" dirty="0" smtClean="0"/>
              <a:t>Белая полоска – мир и чистота,</a:t>
            </a:r>
          </a:p>
          <a:p>
            <a:r>
              <a:rPr lang="ru-RU" dirty="0" smtClean="0"/>
              <a:t>Синяя полоска – это цвет небес,</a:t>
            </a:r>
          </a:p>
          <a:p>
            <a:r>
              <a:rPr lang="ru-RU" dirty="0" smtClean="0"/>
              <a:t>Куполов нарядных, радости, чудес,</a:t>
            </a:r>
          </a:p>
          <a:p>
            <a:r>
              <a:rPr lang="ru-RU" dirty="0" smtClean="0"/>
              <a:t>Красная полоска – подвиги солдат,</a:t>
            </a:r>
          </a:p>
          <a:p>
            <a:r>
              <a:rPr lang="ru-RU" dirty="0" smtClean="0"/>
              <a:t>Что свою отчизну от врагов хранят.</a:t>
            </a:r>
          </a:p>
          <a:p>
            <a:r>
              <a:rPr lang="ru-RU" dirty="0" smtClean="0"/>
              <a:t>Он страны великой самый главный знак - </a:t>
            </a:r>
          </a:p>
          <a:p>
            <a:r>
              <a:rPr lang="ru-RU" dirty="0" smtClean="0"/>
              <a:t>Доблестный трехцветный наш российский флаг! </a:t>
            </a:r>
            <a:endParaRPr lang="ru-RU" dirty="0"/>
          </a:p>
        </p:txBody>
      </p:sp>
      <p:pic>
        <p:nvPicPr>
          <p:cNvPr id="4" name="Рисунок 3"/>
          <p:cNvPicPr/>
          <p:nvPr/>
        </p:nvPicPr>
        <p:blipFill>
          <a:blip r:embed="rId4" cstate="print"/>
          <a:srcRect/>
          <a:stretch>
            <a:fillRect/>
          </a:stretch>
        </p:blipFill>
        <p:spPr bwMode="auto">
          <a:xfrm>
            <a:off x="7020272" y="1052736"/>
            <a:ext cx="1632000" cy="1224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Каждый цвет имеет определённый смысл.</a:t>
            </a:r>
            <a:endParaRPr lang="ru-R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03135" y="530225"/>
            <a:ext cx="5583767" cy="41878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Где можно увидеть флаги или флажки? </a:t>
            </a:r>
          </a:p>
          <a:p>
            <a:pPr>
              <a:buNone/>
            </a:pPr>
            <a:endParaRPr lang="ru-RU" dirty="0" smtClean="0"/>
          </a:p>
          <a:p>
            <a:pPr>
              <a:buNone/>
            </a:pPr>
            <a:r>
              <a:rPr lang="ru-RU" dirty="0" smtClean="0"/>
              <a:t>- На зданиях, например, на Доме правительства. В праздники – украшают дома, улицы. Флаги можно увидеть на кораблях, самолётах, в руках солдат, спортсменов. </a:t>
            </a:r>
          </a:p>
          <a:p>
            <a:r>
              <a:rPr lang="ru-RU" dirty="0" smtClean="0"/>
              <a:t>Если флаг на самолёте или корабле, он поможет узнать из какой они страны. Во время больших спортивных соревнований, например, во время Олимпийских игр, можно узнать спортсмены из каких стран будут участвовать в этих соревнованиях. Во время награждения флаг страны победителя поднимается высоко-высоко над стадионом. В это время мы испытываем гордость за наших спортсменов, за нашу Родину.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442215" y="530225"/>
            <a:ext cx="4305608" cy="41878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803135" y="530225"/>
            <a:ext cx="5583767" cy="41878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745081" y="530225"/>
            <a:ext cx="5699875" cy="41878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Если флаг на самолёте или корабле, он поможет узнать из какой они страны. Во время больших спортивных соревнований, например, во время Олимпийских игр, можно узнать спортсмены из каких стран будут участвовать в этих соревнованиях. Во время награждения флаг страны победителя поднимается высоко-высоко над стадионом. В это время мы испытываем гордость за наших спортсменов, за нашу Родину.</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365</Words>
  <Application>Microsoft Office PowerPoint</Application>
  <PresentationFormat>Экран (4:3)</PresentationFormat>
  <Paragraphs>22</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ПРЕЗЕНТАЦИЯ :  «Белый,синий,красный!  </vt:lpstr>
      <vt:lpstr>Слайд 2</vt:lpstr>
      <vt:lpstr>Послушайте стихотворение о нашем флаге, и вы узнаете, что же означают эти три цвета</vt:lpstr>
      <vt:lpstr>Каждый цвет имеет определённый смысл.</vt:lpstr>
      <vt:lpstr>Слайд 5</vt:lpstr>
      <vt:lpstr>Слайд 6</vt:lpstr>
      <vt:lpstr>Слайд 7</vt:lpstr>
      <vt:lpstr>Слайд 8</vt:lpstr>
      <vt:lpstr>Слайд 9</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28</cp:revision>
  <dcterms:created xsi:type="dcterms:W3CDTF">2015-08-23T09:23:50Z</dcterms:created>
  <dcterms:modified xsi:type="dcterms:W3CDTF">2015-08-25T03:12:34Z</dcterms:modified>
</cp:coreProperties>
</file>